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4" r:id="rId3"/>
    <p:sldId id="263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935F-1DBF-4C16-A5B0-6EEA65BD407F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B2927-345A-43EF-9B82-50A531D97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7BC1-1887-40BE-9AD7-3D5A875A24D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00042"/>
            <a:ext cx="57864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Электронное дидактическое пособие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Весёлая математика»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(для воспитанников средней группы)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 по математике\Child-Develo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POK2724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736"/>
            <a:ext cx="6572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Молодец !!!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Умничка !!!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Отлично !!!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286016" cy="2786082"/>
          </a:xfrm>
          <a:prstGeom prst="rect">
            <a:avLst/>
          </a:prstGeom>
          <a:noFill/>
        </p:spPr>
      </p:pic>
      <p:pic>
        <p:nvPicPr>
          <p:cNvPr id="3" name="Picture 3" descr="C:\Users\User\Desktop\презентация по математик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66"/>
            <a:ext cx="2643206" cy="2643206"/>
          </a:xfrm>
          <a:prstGeom prst="rect">
            <a:avLst/>
          </a:prstGeom>
          <a:noFill/>
        </p:spPr>
      </p:pic>
      <p:pic>
        <p:nvPicPr>
          <p:cNvPr id="4" name="Picture 4" descr="C:\Users\User\Desktop\презентация по математике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85794"/>
            <a:ext cx="2575806" cy="2857520"/>
          </a:xfrm>
          <a:prstGeom prst="rect">
            <a:avLst/>
          </a:prstGeom>
          <a:noFill/>
        </p:spPr>
      </p:pic>
      <p:pic>
        <p:nvPicPr>
          <p:cNvPr id="5" name="Picture 5" descr="C:\Users\User\Desktop\презентация по математике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19928"/>
            <a:ext cx="2214578" cy="2723782"/>
          </a:xfrm>
          <a:prstGeom prst="rect">
            <a:avLst/>
          </a:prstGeom>
          <a:noFill/>
        </p:spPr>
      </p:pic>
      <p:pic>
        <p:nvPicPr>
          <p:cNvPr id="6" name="Picture 2" descr="C:\Users\User\Desktop\презентация по математике\sign-40876_6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7" y="3786190"/>
            <a:ext cx="164307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2214579" cy="2786082"/>
          </a:xfrm>
          <a:prstGeom prst="rect">
            <a:avLst/>
          </a:prstGeom>
          <a:noFill/>
        </p:spPr>
      </p:pic>
      <p:pic>
        <p:nvPicPr>
          <p:cNvPr id="3" name="Picture 3" descr="C:\Users\User\Desktop\презентация по математик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66"/>
            <a:ext cx="2643206" cy="2643206"/>
          </a:xfrm>
          <a:prstGeom prst="rect">
            <a:avLst/>
          </a:prstGeom>
          <a:noFill/>
        </p:spPr>
      </p:pic>
      <p:pic>
        <p:nvPicPr>
          <p:cNvPr id="4" name="Picture 4" descr="C:\Users\User\Desktop\презентация по математике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28"/>
            <a:ext cx="2575806" cy="2857520"/>
          </a:xfrm>
          <a:prstGeom prst="rect">
            <a:avLst/>
          </a:prstGeom>
          <a:noFill/>
        </p:spPr>
      </p:pic>
      <p:pic>
        <p:nvPicPr>
          <p:cNvPr id="5" name="Picture 5" descr="C:\Users\User\Desktop\презентация по математике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429000"/>
            <a:ext cx="2214578" cy="2723782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 по математике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429000"/>
            <a:ext cx="2041346" cy="265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срав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52"/>
            <a:ext cx="914400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4625460_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876"/>
            <a:ext cx="2619370" cy="2619370"/>
          </a:xfrm>
          <a:prstGeom prst="rect">
            <a:avLst/>
          </a:prstGeom>
          <a:noFill/>
        </p:spPr>
      </p:pic>
      <p:pic>
        <p:nvPicPr>
          <p:cNvPr id="5" name="Picture 4" descr="C:\Users\User\Desktop\презентация по математике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6094"/>
            <a:ext cx="3429024" cy="2501864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 по математике\треуголь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66"/>
            <a:ext cx="3143272" cy="2987665"/>
          </a:xfrm>
          <a:prstGeom prst="rect">
            <a:avLst/>
          </a:prstGeom>
          <a:noFill/>
        </p:spPr>
      </p:pic>
      <p:pic>
        <p:nvPicPr>
          <p:cNvPr id="1027" name="Picture 3" descr="C:\Users\User\Desktop\презентация по математике\3_(3)_139153531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642918"/>
            <a:ext cx="3613607" cy="2628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по математике\1289479916_tre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885831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карандаш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858280" cy="607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градус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714356"/>
            <a:ext cx="637222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слева-спра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Лариса</cp:lastModifiedBy>
  <cp:revision>50</cp:revision>
  <dcterms:created xsi:type="dcterms:W3CDTF">2015-09-08T11:49:11Z</dcterms:created>
  <dcterms:modified xsi:type="dcterms:W3CDTF">2018-09-24T19:45:06Z</dcterms:modified>
</cp:coreProperties>
</file>